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93CBC1-1CA4-44EE-A25E-268BE20BCF57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66EA21-3FD2-4F15-BBE4-2E071643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One Day Administrative Staff Training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Programme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on Hands on Training on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COMPUTER DATA ENTRY held on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4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4000" b="1" dirty="0" smtClean="0">
                <a:solidFill>
                  <a:srgbClr val="0070C0"/>
                </a:solidFill>
              </a:rPr>
              <a:t> April 2016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Organised</a:t>
            </a:r>
            <a:r>
              <a:rPr lang="en-US" sz="2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by Internal Quality Assurance Cell (IQAC)</a:t>
            </a:r>
          </a:p>
          <a:p>
            <a:pPr algn="ctr"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SDM Govt. Music College,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Agartala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Insert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759" y="1527175"/>
            <a:ext cx="81319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 &amp; Footer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759" y="1527175"/>
            <a:ext cx="81319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759" y="1527175"/>
            <a:ext cx="81319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layout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759" y="1527175"/>
            <a:ext cx="81319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Colours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759" y="1527175"/>
            <a:ext cx="81319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759" y="1527175"/>
            <a:ext cx="81319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 of Data </a:t>
            </a:r>
            <a:r>
              <a:rPr lang="en-US" dirty="0" smtClean="0"/>
              <a:t>Entry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</TotalTime>
  <Words>40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 One Day Administrative Staff Training Programme on Hands on Training on </vt:lpstr>
      <vt:lpstr>Table Insert</vt:lpstr>
      <vt:lpstr>Header &amp; Footer</vt:lpstr>
      <vt:lpstr>Shapes</vt:lpstr>
      <vt:lpstr>Page layout</vt:lpstr>
      <vt:lpstr>Colours</vt:lpstr>
      <vt:lpstr>Fonts</vt:lpstr>
      <vt:lpstr>End of Data Entry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Day  Faculty  Development Program on</dc:title>
  <dc:creator>user</dc:creator>
  <cp:lastModifiedBy>user</cp:lastModifiedBy>
  <cp:revision>6</cp:revision>
  <dcterms:created xsi:type="dcterms:W3CDTF">2021-04-12T07:09:16Z</dcterms:created>
  <dcterms:modified xsi:type="dcterms:W3CDTF">2016-04-04T07:42:10Z</dcterms:modified>
</cp:coreProperties>
</file>